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3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673CE-01BE-A446-8FFA-E609A1DD603E}" type="datetimeFigureOut">
              <a:rPr lang="en-US" smtClean="0"/>
              <a:t>05/11/2012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10787-7BB7-4348-A331-B4DDCE7AE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38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BB0-A080-EA4C-AF4A-7FB8CB6521B4}" type="datetimeFigureOut">
              <a:rPr lang="en-US" smtClean="0"/>
              <a:t>05/11/2012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1A-AB60-BE48-8ECE-73ACCB0F1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5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BB0-A080-EA4C-AF4A-7FB8CB6521B4}" type="datetimeFigureOut">
              <a:rPr lang="en-US" smtClean="0"/>
              <a:t>05/11/2012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1A-AB60-BE48-8ECE-73ACCB0F1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BB0-A080-EA4C-AF4A-7FB8CB6521B4}" type="datetimeFigureOut">
              <a:rPr lang="en-US" smtClean="0"/>
              <a:t>05/11/2012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1A-AB60-BE48-8ECE-73ACCB0F1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0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BB0-A080-EA4C-AF4A-7FB8CB6521B4}" type="datetimeFigureOut">
              <a:rPr lang="en-US" smtClean="0"/>
              <a:t>05/11/2012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1A-AB60-BE48-8ECE-73ACCB0F1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8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BB0-A080-EA4C-AF4A-7FB8CB6521B4}" type="datetimeFigureOut">
              <a:rPr lang="en-US" smtClean="0"/>
              <a:t>05/11/2012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1A-AB60-BE48-8ECE-73ACCB0F1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3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BB0-A080-EA4C-AF4A-7FB8CB6521B4}" type="datetimeFigureOut">
              <a:rPr lang="en-US" smtClean="0"/>
              <a:t>05/11/2012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1A-AB60-BE48-8ECE-73ACCB0F1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5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BB0-A080-EA4C-AF4A-7FB8CB6521B4}" type="datetimeFigureOut">
              <a:rPr lang="en-US" smtClean="0"/>
              <a:t>05/11/2012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1A-AB60-BE48-8ECE-73ACCB0F1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28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BB0-A080-EA4C-AF4A-7FB8CB6521B4}" type="datetimeFigureOut">
              <a:rPr lang="en-US" smtClean="0"/>
              <a:t>05/11/2012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1A-AB60-BE48-8ECE-73ACCB0F1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5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BB0-A080-EA4C-AF4A-7FB8CB6521B4}" type="datetimeFigureOut">
              <a:rPr lang="en-US" smtClean="0"/>
              <a:t>05/11/2012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1A-AB60-BE48-8ECE-73ACCB0F1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1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BB0-A080-EA4C-AF4A-7FB8CB6521B4}" type="datetimeFigureOut">
              <a:rPr lang="en-US" smtClean="0"/>
              <a:t>05/11/2012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1A-AB60-BE48-8ECE-73ACCB0F1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9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9BB0-A080-EA4C-AF4A-7FB8CB6521B4}" type="datetimeFigureOut">
              <a:rPr lang="en-US" smtClean="0"/>
              <a:t>05/11/2012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1A-AB60-BE48-8ECE-73ACCB0F1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5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E9BB0-A080-EA4C-AF4A-7FB8CB6521B4}" type="datetimeFigureOut">
              <a:rPr lang="en-US" smtClean="0"/>
              <a:t>05/11/2012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57C1A-AB60-BE48-8ECE-73ACCB0F1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Muscles of the abdominal wall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5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92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External oblique</a:t>
            </a:r>
            <a:endParaRPr lang="en-US" dirty="0"/>
          </a:p>
        </p:txBody>
      </p:sp>
      <p:pic>
        <p:nvPicPr>
          <p:cNvPr id="4" name="Content Placeholder 3" descr="ext obliqu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3" r="-1823"/>
          <a:stretch>
            <a:fillRect/>
          </a:stretch>
        </p:blipFill>
        <p:spPr>
          <a:xfrm>
            <a:off x="457200" y="1600199"/>
            <a:ext cx="5295812" cy="5109559"/>
          </a:xfrm>
        </p:spPr>
      </p:pic>
      <p:sp>
        <p:nvSpPr>
          <p:cNvPr id="5" name="TextBox 4"/>
          <p:cNvSpPr txBox="1"/>
          <p:nvPr/>
        </p:nvSpPr>
        <p:spPr>
          <a:xfrm>
            <a:off x="5550184" y="1593951"/>
            <a:ext cx="31366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most superficial layer.</a:t>
            </a:r>
          </a:p>
          <a:p>
            <a:endParaRPr lang="en-US" dirty="0"/>
          </a:p>
          <a:p>
            <a:r>
              <a:rPr lang="en-US" dirty="0" smtClean="0"/>
              <a:t>Origin: Ribs &amp; iliac crest</a:t>
            </a:r>
          </a:p>
          <a:p>
            <a:r>
              <a:rPr lang="en-US" dirty="0" smtClean="0"/>
              <a:t>Insertion: Pubis &amp; front of iliac spine</a:t>
            </a:r>
          </a:p>
          <a:p>
            <a:endParaRPr lang="en-US" dirty="0"/>
          </a:p>
          <a:p>
            <a:r>
              <a:rPr lang="en-US" dirty="0" smtClean="0"/>
              <a:t>Rotates the trunk to opposite side (assisted by internal oblique &amp; </a:t>
            </a:r>
            <a:r>
              <a:rPr lang="en-US" dirty="0" err="1" smtClean="0"/>
              <a:t>transversus</a:t>
            </a:r>
            <a:r>
              <a:rPr lang="en-US" dirty="0" smtClean="0"/>
              <a:t> </a:t>
            </a:r>
            <a:r>
              <a:rPr lang="en-US" dirty="0" err="1" smtClean="0"/>
              <a:t>abdominis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Assists with elimination and forced expiration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137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2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Internal oblique</a:t>
            </a:r>
            <a:endParaRPr lang="en-US" dirty="0"/>
          </a:p>
        </p:txBody>
      </p:sp>
      <p:pic>
        <p:nvPicPr>
          <p:cNvPr id="4" name="Content Placeholder 3" descr="int obliqu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1233190" y="1274919"/>
            <a:ext cx="7494728" cy="4121812"/>
          </a:xfrm>
        </p:spPr>
      </p:pic>
      <p:sp>
        <p:nvSpPr>
          <p:cNvPr id="7" name="TextBox 6"/>
          <p:cNvSpPr txBox="1"/>
          <p:nvPr/>
        </p:nvSpPr>
        <p:spPr>
          <a:xfrm>
            <a:off x="5080215" y="1274919"/>
            <a:ext cx="36065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middle of the three layers of the anterior lateral abdominal wall.</a:t>
            </a:r>
          </a:p>
          <a:p>
            <a:endParaRPr lang="en-US" dirty="0"/>
          </a:p>
          <a:p>
            <a:r>
              <a:rPr lang="en-US" dirty="0" smtClean="0"/>
              <a:t>Origin: Iliac crest &amp; inguinal ligament</a:t>
            </a:r>
          </a:p>
          <a:p>
            <a:r>
              <a:rPr lang="en-US" dirty="0" smtClean="0"/>
              <a:t>Insertion:  ribs, xiphoid process, pubic crest</a:t>
            </a:r>
          </a:p>
          <a:p>
            <a:endParaRPr lang="en-US" dirty="0"/>
          </a:p>
          <a:p>
            <a:r>
              <a:rPr lang="en-US" dirty="0" smtClean="0"/>
              <a:t>Rotates the trunk to the same side</a:t>
            </a:r>
          </a:p>
          <a:p>
            <a:endParaRPr lang="en-US" dirty="0"/>
          </a:p>
          <a:p>
            <a:r>
              <a:rPr lang="en-US" dirty="0" smtClean="0"/>
              <a:t>Assists in elimination &amp; forced expiration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4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767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Transversus</a:t>
            </a:r>
            <a:r>
              <a:rPr lang="en-US" dirty="0" smtClean="0"/>
              <a:t> </a:t>
            </a:r>
            <a:r>
              <a:rPr lang="en-US" dirty="0" err="1" smtClean="0"/>
              <a:t>abdominis</a:t>
            </a:r>
            <a:endParaRPr lang="en-US" dirty="0"/>
          </a:p>
        </p:txBody>
      </p:sp>
      <p:pic>
        <p:nvPicPr>
          <p:cNvPr id="4" name="Content Placeholder 3" descr="trans abdomini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 flipH="1">
            <a:off x="-1127126" y="1663700"/>
            <a:ext cx="7135591" cy="3924300"/>
          </a:xfrm>
        </p:spPr>
      </p:pic>
      <p:sp>
        <p:nvSpPr>
          <p:cNvPr id="5" name="TextBox 4"/>
          <p:cNvSpPr txBox="1"/>
          <p:nvPr/>
        </p:nvSpPr>
        <p:spPr>
          <a:xfrm>
            <a:off x="5146675" y="1663700"/>
            <a:ext cx="35401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forms the deepest layer of the anterior lateral abdominal wall.</a:t>
            </a:r>
          </a:p>
          <a:p>
            <a:endParaRPr lang="en-US" dirty="0"/>
          </a:p>
          <a:p>
            <a:r>
              <a:rPr lang="en-US" dirty="0" smtClean="0"/>
              <a:t>Origin: Ribs, iliac crest, inguinal ligament</a:t>
            </a:r>
          </a:p>
          <a:p>
            <a:r>
              <a:rPr lang="en-US" dirty="0" smtClean="0"/>
              <a:t>Insertion: xiphoid process, fuses with posterior layer of internal oblique</a:t>
            </a:r>
          </a:p>
          <a:p>
            <a:endParaRPr lang="en-US" dirty="0"/>
          </a:p>
          <a:p>
            <a:r>
              <a:rPr lang="en-US" dirty="0" smtClean="0"/>
              <a:t>Assists with elimination &amp; forced expiration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09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3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Rectus </a:t>
            </a:r>
            <a:r>
              <a:rPr lang="en-US" dirty="0" err="1" smtClean="0"/>
              <a:t>Abdominis</a:t>
            </a:r>
            <a:endParaRPr lang="en-US" dirty="0"/>
          </a:p>
        </p:txBody>
      </p:sp>
      <p:pic>
        <p:nvPicPr>
          <p:cNvPr id="4" name="Content Placeholder 3" descr="rectus ab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480141" y="1273911"/>
            <a:ext cx="5901616" cy="4724149"/>
          </a:xfrm>
        </p:spPr>
      </p:pic>
      <p:sp>
        <p:nvSpPr>
          <p:cNvPr id="5" name="TextBox 4"/>
          <p:cNvSpPr txBox="1"/>
          <p:nvPr/>
        </p:nvSpPr>
        <p:spPr>
          <a:xfrm>
            <a:off x="5235100" y="1273911"/>
            <a:ext cx="3144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Origin: pubis </a:t>
            </a:r>
            <a:r>
              <a:rPr lang="en-US" dirty="0" err="1" smtClean="0"/>
              <a:t>symphysis</a:t>
            </a:r>
            <a:endParaRPr lang="en-US" dirty="0" smtClean="0"/>
          </a:p>
          <a:p>
            <a:r>
              <a:rPr lang="en-US" dirty="0" smtClean="0"/>
              <a:t>Insertion: xiphoid process &amp; costal cartilage of T6 to T12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Flexes the vertebral column</a:t>
            </a:r>
          </a:p>
          <a:p>
            <a:endParaRPr lang="en-US" dirty="0"/>
          </a:p>
          <a:p>
            <a:r>
              <a:rPr lang="en-US" dirty="0" smtClean="0"/>
              <a:t>Assists with forced expiration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661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161</Words>
  <Application>Microsoft Macintosh PowerPoint</Application>
  <PresentationFormat>On-screen Show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Muscles of the abdominal wall</vt:lpstr>
      <vt:lpstr>External oblique</vt:lpstr>
      <vt:lpstr>Internal oblique</vt:lpstr>
      <vt:lpstr>Transversus abdominis</vt:lpstr>
      <vt:lpstr>Rectus Abdominis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of the abdominal wall</dc:title>
  <dc:creator>sarah beck</dc:creator>
  <cp:lastModifiedBy>sarah beck</cp:lastModifiedBy>
  <cp:revision>11</cp:revision>
  <cp:lastPrinted>2012-11-05T16:02:24Z</cp:lastPrinted>
  <dcterms:created xsi:type="dcterms:W3CDTF">2012-04-21T07:51:27Z</dcterms:created>
  <dcterms:modified xsi:type="dcterms:W3CDTF">2012-11-05T16:02:31Z</dcterms:modified>
</cp:coreProperties>
</file>